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5318A0-DFCB-4A70-B8E9-65DE8AEB3EE6}" type="datetimeFigureOut">
              <a:rPr lang="en-US" smtClean="0"/>
              <a:t>4/10/2014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658438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5318A0-DFCB-4A70-B8E9-65DE8AEB3EE6}" type="datetimeFigureOut">
              <a:rPr lang="en-US" smtClean="0"/>
              <a:t>4/10/2014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1660250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5318A0-DFCB-4A70-B8E9-65DE8AEB3EE6}" type="datetimeFigureOut">
              <a:rPr lang="en-US" smtClean="0"/>
              <a:t>4/10/2014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4037068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5318A0-DFCB-4A70-B8E9-65DE8AEB3EE6}" type="datetimeFigureOut">
              <a:rPr lang="en-US" smtClean="0"/>
              <a:t>4/10/2014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3003475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5318A0-DFCB-4A70-B8E9-65DE8AEB3EE6}" type="datetimeFigureOut">
              <a:rPr lang="en-US" smtClean="0"/>
              <a:t>4/10/2014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3365473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5318A0-DFCB-4A70-B8E9-65DE8AEB3EE6}" type="datetimeFigureOut">
              <a:rPr lang="en-US" smtClean="0"/>
              <a:t>4/10/2014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2573206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5318A0-DFCB-4A70-B8E9-65DE8AEB3EE6}" type="datetimeFigureOut">
              <a:rPr lang="en-US" smtClean="0"/>
              <a:t>4/10/2014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1067914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5318A0-DFCB-4A70-B8E9-65DE8AEB3EE6}" type="datetimeFigureOut">
              <a:rPr lang="en-US" smtClean="0"/>
              <a:t>4/10/2014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249888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5318A0-DFCB-4A70-B8E9-65DE8AEB3EE6}" type="datetimeFigureOut">
              <a:rPr lang="en-US" smtClean="0"/>
              <a:t>4/10/2014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4023495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318A0-DFCB-4A70-B8E9-65DE8AEB3EE6}" type="datetimeFigureOut">
              <a:rPr lang="en-US" smtClean="0"/>
              <a:t>4/10/2014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3731350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318A0-DFCB-4A70-B8E9-65DE8AEB3EE6}" type="datetimeFigureOut">
              <a:rPr lang="en-US" smtClean="0"/>
              <a:t>4/10/2014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2C0C33-F9AF-4922-A4A5-40B5C28F2AFB}" type="slidenum">
              <a:rPr lang="en-US" smtClean="0"/>
              <a:t>‹#›</a:t>
            </a:fld>
            <a:endParaRPr lang="en-US"/>
          </a:p>
        </p:txBody>
      </p:sp>
    </p:spTree>
    <p:extLst>
      <p:ext uri="{BB962C8B-B14F-4D97-AF65-F5344CB8AC3E}">
        <p14:creationId xmlns:p14="http://schemas.microsoft.com/office/powerpoint/2010/main" val="2489329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5318A0-DFCB-4A70-B8E9-65DE8AEB3EE6}" type="datetimeFigureOut">
              <a:rPr lang="en-US" smtClean="0"/>
              <a:t>4/10/2014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2C0C33-F9AF-4922-A4A5-40B5C28F2AFB}" type="slidenum">
              <a:rPr lang="en-US" smtClean="0"/>
              <a:t>‹#›</a:t>
            </a:fld>
            <a:endParaRPr lang="en-US"/>
          </a:p>
        </p:txBody>
      </p:sp>
    </p:spTree>
    <p:extLst>
      <p:ext uri="{BB962C8B-B14F-4D97-AF65-F5344CB8AC3E}">
        <p14:creationId xmlns:p14="http://schemas.microsoft.com/office/powerpoint/2010/main" val="491190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09800"/>
            <a:ext cx="7772400" cy="1470025"/>
          </a:xfrm>
        </p:spPr>
        <p:txBody>
          <a:bodyPr/>
          <a:lstStyle/>
          <a:p>
            <a:r>
              <a:rPr lang="en-US" dirty="0" smtClean="0">
                <a:solidFill>
                  <a:schemeClr val="bg1"/>
                </a:solidFill>
              </a:rPr>
              <a:t>Thebe</a:t>
            </a:r>
            <a:endParaRPr lang="en-US" dirty="0">
              <a:solidFill>
                <a:schemeClr val="bg1"/>
              </a:solidFill>
            </a:endParaRPr>
          </a:p>
        </p:txBody>
      </p:sp>
    </p:spTree>
    <p:extLst>
      <p:ext uri="{BB962C8B-B14F-4D97-AF65-F5344CB8AC3E}">
        <p14:creationId xmlns:p14="http://schemas.microsoft.com/office/powerpoint/2010/main" val="3641277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371600"/>
            <a:ext cx="5476875" cy="4710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06094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t>
            </a:r>
            <a:endParaRPr lang="en-US" dirty="0"/>
          </a:p>
        </p:txBody>
      </p:sp>
      <p:sp>
        <p:nvSpPr>
          <p:cNvPr id="3" name="Content Placeholder 2"/>
          <p:cNvSpPr>
            <a:spLocks noGrp="1"/>
          </p:cNvSpPr>
          <p:nvPr>
            <p:ph idx="1"/>
          </p:nvPr>
        </p:nvSpPr>
        <p:spPr/>
        <p:txBody>
          <a:bodyPr/>
          <a:lstStyle/>
          <a:p>
            <a:r>
              <a:rPr lang="en-US" dirty="0" smtClean="0"/>
              <a:t>Thebe is one of the four known small moons that orbit closer to Jupiter than the four vastly larger Galilean moons.</a:t>
            </a:r>
          </a:p>
          <a:p>
            <a:r>
              <a:rPr lang="en-US" dirty="0" smtClean="0"/>
              <a:t>Thebe was discovered in 1980 by the Voyager science team from images taken by Voyager 1.</a:t>
            </a:r>
          </a:p>
          <a:p>
            <a:r>
              <a:rPr lang="en-US" dirty="0" smtClean="0"/>
              <a:t>Thebe was one of Zeus’ lovers. Jupiter is the Roman equivalent of Zeus.</a:t>
            </a:r>
            <a:endParaRPr lang="en-US" dirty="0"/>
          </a:p>
        </p:txBody>
      </p:sp>
    </p:spTree>
    <p:extLst>
      <p:ext uri="{BB962C8B-B14F-4D97-AF65-F5344CB8AC3E}">
        <p14:creationId xmlns:p14="http://schemas.microsoft.com/office/powerpoint/2010/main" val="3889047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371600"/>
            <a:ext cx="5962650" cy="477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4969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a:t>
            </a:r>
            <a:endParaRPr lang="en-US" dirty="0"/>
          </a:p>
        </p:txBody>
      </p:sp>
      <p:sp>
        <p:nvSpPr>
          <p:cNvPr id="3" name="Content Placeholder 2"/>
          <p:cNvSpPr>
            <a:spLocks noGrp="1"/>
          </p:cNvSpPr>
          <p:nvPr>
            <p:ph idx="1"/>
          </p:nvPr>
        </p:nvSpPr>
        <p:spPr/>
        <p:txBody>
          <a:bodyPr/>
          <a:lstStyle/>
          <a:p>
            <a:r>
              <a:rPr lang="en-US" dirty="0" smtClean="0"/>
              <a:t>Its mass is 1.5x10^18</a:t>
            </a:r>
          </a:p>
          <a:p>
            <a:r>
              <a:rPr lang="en-US" dirty="0" smtClean="0"/>
              <a:t>However its diameter is small only 31 miles </a:t>
            </a:r>
          </a:p>
          <a:p>
            <a:r>
              <a:rPr lang="en-US" dirty="0" smtClean="0"/>
              <a:t>Its escape velocity is also very low with 142mph</a:t>
            </a:r>
          </a:p>
          <a:p>
            <a:r>
              <a:rPr lang="en-US" dirty="0" smtClean="0"/>
              <a:t>Thebe orbits within the outer edge of the Thebe Gossamer Ring that is formed from dust ejected from its surface.</a:t>
            </a:r>
            <a:endParaRPr lang="en-US" dirty="0"/>
          </a:p>
        </p:txBody>
      </p:sp>
    </p:spTree>
    <p:extLst>
      <p:ext uri="{BB962C8B-B14F-4D97-AF65-F5344CB8AC3E}">
        <p14:creationId xmlns:p14="http://schemas.microsoft.com/office/powerpoint/2010/main" val="2478925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attributes </a:t>
            </a:r>
            <a:endParaRPr lang="en-US" dirty="0"/>
          </a:p>
        </p:txBody>
      </p:sp>
      <p:sp>
        <p:nvSpPr>
          <p:cNvPr id="3" name="Content Placeholder 2"/>
          <p:cNvSpPr>
            <a:spLocks noGrp="1"/>
          </p:cNvSpPr>
          <p:nvPr>
            <p:ph idx="1"/>
          </p:nvPr>
        </p:nvSpPr>
        <p:spPr/>
        <p:txBody>
          <a:bodyPr/>
          <a:lstStyle/>
          <a:p>
            <a:r>
              <a:rPr lang="en-US" dirty="0" smtClean="0"/>
              <a:t> Thebe is irregularly shaped and reddish in color, and is thought like </a:t>
            </a:r>
            <a:r>
              <a:rPr lang="en-US" dirty="0" err="1" smtClean="0"/>
              <a:t>Amalthea</a:t>
            </a:r>
            <a:r>
              <a:rPr lang="en-US" dirty="0" smtClean="0"/>
              <a:t> to consist of porous water ice with unknown amounts of other materials. Its surface features include large craters and high mountains—some of them are comparable to the size of the moon itself.</a:t>
            </a:r>
            <a:endParaRPr lang="en-US" dirty="0"/>
          </a:p>
        </p:txBody>
      </p:sp>
    </p:spTree>
    <p:extLst>
      <p:ext uri="{BB962C8B-B14F-4D97-AF65-F5344CB8AC3E}">
        <p14:creationId xmlns:p14="http://schemas.microsoft.com/office/powerpoint/2010/main" val="3291747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151</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Thebe</vt:lpstr>
      <vt:lpstr>PowerPoint Presentation</vt:lpstr>
      <vt:lpstr>Origin</vt:lpstr>
      <vt:lpstr>PowerPoint Presentation</vt:lpstr>
      <vt:lpstr>Characteristics </vt:lpstr>
      <vt:lpstr>Physical attributes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Thebe</dc:title>
  <dc:creator>vci</dc:creator>
  <cp:lastModifiedBy>vci</cp:lastModifiedBy>
  <cp:revision>3</cp:revision>
  <dcterms:created xsi:type="dcterms:W3CDTF">2014-04-10T18:33:08Z</dcterms:created>
  <dcterms:modified xsi:type="dcterms:W3CDTF">2014-04-10T18:58:40Z</dcterms:modified>
</cp:coreProperties>
</file>